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829903-278A-5DDE-335A-C370B490C5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16E08CF-63E6-F7B6-F9FE-34EACD331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8BBE88-E368-64CF-F8F1-CC0562E36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B1FB-0085-466E-80E9-5233F29FC712}" type="datetimeFigureOut">
              <a:rPr lang="de-AT" smtClean="0"/>
              <a:t>04.07.2023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E153EE-2698-1F5A-19CC-B176D5436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3ADE2C-C361-CC82-24BD-675D1A4F5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510-3A81-41E3-A9C6-A8C6A3C10FA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19637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FF7B7F-DDD0-E6E9-EE52-A0E0E626C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59BD51-5F78-798B-1B9C-A186D2181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A270DDC-21C7-234B-A807-1E080A3DD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B1FB-0085-466E-80E9-5233F29FC712}" type="datetimeFigureOut">
              <a:rPr lang="de-AT" smtClean="0"/>
              <a:t>04.07.2023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16B027D-35C0-D052-2B47-BF3A1E48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857AF0-E59B-EC9B-35A1-BED34FB6C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510-3A81-41E3-A9C6-A8C6A3C10FA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8465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89057-D4AD-1765-7936-A959BE9D6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A62EC86-DF7C-4172-19F1-979B32079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08D544-A9ED-E020-91CF-337F08527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B1FB-0085-466E-80E9-5233F29FC712}" type="datetimeFigureOut">
              <a:rPr lang="de-AT" smtClean="0"/>
              <a:t>04.07.2023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6A6458-3B35-289E-1E4A-A45AE44AE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C00E96-3BE7-CEF5-70CA-D1B9D68E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510-3A81-41E3-A9C6-A8C6A3C10FA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6738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ADDCE7-57D3-B10E-1DCD-429A08954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738890-CE1F-162C-9C95-024D44DE84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0F6B0E1-8D3F-0FA0-E3B4-459BE4B76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1978EE5-0F8D-90A0-6544-5C601CDB5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B1FB-0085-466E-80E9-5233F29FC712}" type="datetimeFigureOut">
              <a:rPr lang="de-AT" smtClean="0"/>
              <a:t>04.07.2023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FF877E5-C636-BF5D-D569-F74E4E21D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F649F90-3E9E-76EB-6CBA-3FD0FB893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510-3A81-41E3-A9C6-A8C6A3C10FA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19944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9C6659-ABB9-1882-0CBA-2F3D7AE1D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D50BF13-4AFD-D461-31A8-5C4759B08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99782A-04B1-BF69-B15B-5E4A83CB3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A67213E-1AC7-47CA-EEE7-E8256ECC49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4D57EA5-5580-3CF2-AF7C-519973F38C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1F9A791-A08A-39DE-EFAE-5A390375F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B1FB-0085-466E-80E9-5233F29FC712}" type="datetimeFigureOut">
              <a:rPr lang="de-AT" smtClean="0"/>
              <a:t>04.07.2023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CA38D98-F412-18CC-2377-652B707A4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7EAC857-D055-5325-0EA8-851BD7F3D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510-3A81-41E3-A9C6-A8C6A3C10FA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1506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7A7DC7-39CD-4975-FD45-80C2A87B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99577C5-2A0B-B8D1-F507-3F5E73A27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B1FB-0085-466E-80E9-5233F29FC712}" type="datetimeFigureOut">
              <a:rPr lang="de-AT" smtClean="0"/>
              <a:t>04.07.2023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15B813-5726-68CD-D1D6-F9A6841FE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D2B41A2-FD32-E8A2-7CB3-9A1BD3A29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510-3A81-41E3-A9C6-A8C6A3C10FA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8166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4A29043-3B19-19EE-D041-8B24FEDB3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B1FB-0085-466E-80E9-5233F29FC712}" type="datetimeFigureOut">
              <a:rPr lang="de-AT" smtClean="0"/>
              <a:t>04.07.2023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029311F-732C-5F06-4A45-352DDBA50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731DB07-0A9E-3E41-D137-699E71178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510-3A81-41E3-A9C6-A8C6A3C10FA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76617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FB68FD-743F-E076-2ACA-62668C13A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B922FC-2640-6613-5A37-9783EA5BE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1DD3A0B-85D3-EE70-63CB-47FF195722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18EAE2-C240-D26F-6140-9B9E13BDF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B1FB-0085-466E-80E9-5233F29FC712}" type="datetimeFigureOut">
              <a:rPr lang="de-AT" smtClean="0"/>
              <a:t>04.07.2023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D3D099-5248-8A25-3C44-0D0C832E0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1E72C37-AE7E-A26F-B1CE-B867AD252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510-3A81-41E3-A9C6-A8C6A3C10FA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8180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A8C04-0CD7-97F7-BBC6-408887C46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17A92D6-7984-0113-71B5-9EBE25BB67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D0ADD69-0703-71A6-8BAF-74C49CF10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CD36876-E860-75A5-BE81-3AFC3563C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B1FB-0085-466E-80E9-5233F29FC712}" type="datetimeFigureOut">
              <a:rPr lang="de-AT" smtClean="0"/>
              <a:t>04.07.2023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6D4AF8A-B0E7-9F76-3484-82F860248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1E69482-BE03-4EFC-BBDB-E2E43E79C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510-3A81-41E3-A9C6-A8C6A3C10FA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6118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F1955E-B92A-9B96-0080-430857685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87CE9FD-91A7-25C6-333D-154808CBE3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617B4F-EF0F-BC47-C98F-3B51A0D52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B1FB-0085-466E-80E9-5233F29FC712}" type="datetimeFigureOut">
              <a:rPr lang="de-AT" smtClean="0"/>
              <a:t>04.07.2023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2647FBD-A862-035B-C24A-067AB39B9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CFBBD2-6649-4EB8-F236-8F372E332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510-3A81-41E3-A9C6-A8C6A3C10FA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93289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F885DA0-D53C-7097-5201-130EE6D3A4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8A9FFF9-F78D-6B0B-441E-89AD68549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9D895F-E09D-FA35-3660-368307FDF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B1FB-0085-466E-80E9-5233F29FC712}" type="datetimeFigureOut">
              <a:rPr lang="de-AT" smtClean="0"/>
              <a:t>04.07.2023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34F94D-D0E0-78D2-6F8F-C935562AC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D0F3AB-7400-1BCA-08ED-9FBC9A84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510-3A81-41E3-A9C6-A8C6A3C10FA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1721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F8E22AE-5274-00C7-260D-F8D436014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8D7EB5-AEC5-7591-282E-15ECEFA33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ACAA7-1B2C-B114-B99F-A5F216621F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AB1FB-0085-466E-80E9-5233F29FC712}" type="datetimeFigureOut">
              <a:rPr lang="de-AT" smtClean="0"/>
              <a:t>04.07.2023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365FE5-4274-F728-53C7-6A28DFB0E9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3B4E99-434B-41B3-68E3-42E342519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5D510-3A81-41E3-A9C6-A8C6A3C10FA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99365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milan.com/en/tickets/crn-card" TargetMode="External"/><Relationship Id="rId2" Type="http://schemas.openxmlformats.org/officeDocument/2006/relationships/hyperlink" Target="https://www.acmilan.com/e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B4A75-E009-1E5C-D363-96AAAFE30D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Wie komme ich an die Cuore </a:t>
            </a:r>
            <a:r>
              <a:rPr lang="de-AT" dirty="0" err="1"/>
              <a:t>Rossonero</a:t>
            </a:r>
            <a:r>
              <a:rPr lang="de-AT" dirty="0"/>
              <a:t> Karte?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FE5CDA4-165D-6714-0EA3-3063160B24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Eine Anleitung in Bildern</a:t>
            </a:r>
          </a:p>
        </p:txBody>
      </p:sp>
    </p:spTree>
    <p:extLst>
      <p:ext uri="{BB962C8B-B14F-4D97-AF65-F5344CB8AC3E}">
        <p14:creationId xmlns:p14="http://schemas.microsoft.com/office/powerpoint/2010/main" val="1623861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1EFCB8-30C2-488E-0C49-A9C115C7A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Erste Schritte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FF74-BC6E-4382-E0EF-FB8186678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Öffnet in eurem Browser </a:t>
            </a:r>
            <a:r>
              <a:rPr lang="de-AT" dirty="0">
                <a:hlinkClick r:id="rId2"/>
              </a:rPr>
              <a:t>https://www.acmilan.com/en</a:t>
            </a:r>
            <a:r>
              <a:rPr lang="de-AT" dirty="0"/>
              <a:t> </a:t>
            </a:r>
          </a:p>
          <a:p>
            <a:r>
              <a:rPr lang="de-AT" dirty="0"/>
              <a:t>Im Reiter „Tickets“ das Dropdown-Menü aufrufen und auf „CRN Card“ klicken.</a:t>
            </a:r>
          </a:p>
          <a:p>
            <a:r>
              <a:rPr lang="de-AT" dirty="0"/>
              <a:t>Alternativ: </a:t>
            </a:r>
            <a:r>
              <a:rPr lang="de-AT" dirty="0">
                <a:hlinkClick r:id="rId3"/>
              </a:rPr>
              <a:t>https://www.acmilan.com/en/tickets/crn-card</a:t>
            </a:r>
            <a:endParaRPr lang="de-AT" dirty="0"/>
          </a:p>
          <a:p>
            <a:r>
              <a:rPr lang="de-AT" dirty="0"/>
              <a:t>Drückt auf „Buy </a:t>
            </a:r>
            <a:r>
              <a:rPr lang="de-AT" dirty="0" err="1"/>
              <a:t>now</a:t>
            </a:r>
            <a:r>
              <a:rPr lang="de-AT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341284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C5BAA7-C911-C22C-14E0-EE76AF4F2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 descr="Ein Bild, das Text, Screenshot, Software, Webseite enthält.&#10;&#10;Automatisch generierte Beschreibung">
            <a:extLst>
              <a:ext uri="{FF2B5EF4-FFF2-40B4-BE49-F238E27FC236}">
                <a16:creationId xmlns:a16="http://schemas.microsoft.com/office/drawing/2014/main" id="{E0EDC695-071C-02A2-E25D-5033983916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6100555"/>
          </a:xfr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7CF1A897-5372-D2A9-B48D-10776EE54955}"/>
              </a:ext>
            </a:extLst>
          </p:cNvPr>
          <p:cNvSpPr/>
          <p:nvPr/>
        </p:nvSpPr>
        <p:spPr>
          <a:xfrm>
            <a:off x="771525" y="4314825"/>
            <a:ext cx="1533525" cy="981075"/>
          </a:xfrm>
          <a:prstGeom prst="ellipse">
            <a:avLst/>
          </a:prstGeom>
          <a:solidFill>
            <a:srgbClr val="FF0000">
              <a:alpha val="2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08E139FC-94B6-6F9C-0C30-C38E90CF1012}"/>
              </a:ext>
            </a:extLst>
          </p:cNvPr>
          <p:cNvCxnSpPr>
            <a:cxnSpLocks/>
          </p:cNvCxnSpPr>
          <p:nvPr/>
        </p:nvCxnSpPr>
        <p:spPr>
          <a:xfrm flipH="1">
            <a:off x="2176463" y="2724150"/>
            <a:ext cx="2081212" cy="16573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903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830CEA-9174-364A-CDB7-B275DABC1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 descr="Ein Bild, das Text, Screenshot, Software, Webseite enthält.&#10;&#10;Automatisch generierte Beschreibung">
            <a:extLst>
              <a:ext uri="{FF2B5EF4-FFF2-40B4-BE49-F238E27FC236}">
                <a16:creationId xmlns:a16="http://schemas.microsoft.com/office/drawing/2014/main" id="{789A75B3-FC15-5CE8-89DC-4F32B6AD2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205" y="1825625"/>
            <a:ext cx="7683589" cy="4351338"/>
          </a:xfrm>
        </p:spPr>
      </p:pic>
      <p:pic>
        <p:nvPicPr>
          <p:cNvPr id="7" name="Grafik 6" descr="Ein Bild, das Text, Screenshot, Software, Webseite enthält.&#10;&#10;Automatisch generierte Beschreibung">
            <a:extLst>
              <a:ext uri="{FF2B5EF4-FFF2-40B4-BE49-F238E27FC236}">
                <a16:creationId xmlns:a16="http://schemas.microsoft.com/office/drawing/2014/main" id="{BF3DE6B3-0F45-9E89-C76F-82EB3034AA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777264" cy="6102000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EA3C857F-C0F0-A83A-0362-0EDB49515C52}"/>
              </a:ext>
            </a:extLst>
          </p:cNvPr>
          <p:cNvSpPr/>
          <p:nvPr/>
        </p:nvSpPr>
        <p:spPr>
          <a:xfrm>
            <a:off x="5534025" y="4914900"/>
            <a:ext cx="1543050" cy="828675"/>
          </a:xfrm>
          <a:prstGeom prst="ellipse">
            <a:avLst/>
          </a:prstGeom>
          <a:solidFill>
            <a:srgbClr val="FF0000">
              <a:alpha val="4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4EEDFA71-EB12-1F1A-31B7-C0323300AFD1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3971925" y="3838575"/>
            <a:ext cx="1788074" cy="11976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99CA5FF4-6E09-A638-7E1B-BAAF2C9B3B8B}"/>
              </a:ext>
            </a:extLst>
          </p:cNvPr>
          <p:cNvSpPr txBox="1"/>
          <p:nvPr/>
        </p:nvSpPr>
        <p:spPr>
          <a:xfrm>
            <a:off x="1419225" y="2847777"/>
            <a:ext cx="25527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Fügt ein Foto hinzu. Das Foto sollte in etwa wie Passfoto aussehen, das heißt vollkommen sichtbares Gesicht, gleichfarbiger Hintergrund usw.!</a:t>
            </a:r>
          </a:p>
        </p:txBody>
      </p:sp>
    </p:spTree>
    <p:extLst>
      <p:ext uri="{BB962C8B-B14F-4D97-AF65-F5344CB8AC3E}">
        <p14:creationId xmlns:p14="http://schemas.microsoft.com/office/powerpoint/2010/main" val="638563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7978A8-E5B1-98F2-D512-13BF96D22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9310D9C-38FE-AB34-8CAD-A072F2B9A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33F5DFA7-F2F5-3440-06B8-67BC63F3B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668000" cy="630228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A5C0A0B-C8F5-4235-8D0E-EE3A479040C3}"/>
              </a:ext>
            </a:extLst>
          </p:cNvPr>
          <p:cNvSpPr txBox="1"/>
          <p:nvPr/>
        </p:nvSpPr>
        <p:spPr>
          <a:xfrm>
            <a:off x="8229600" y="365125"/>
            <a:ext cx="25812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Vervollständigt hier eure persönlichen Daten, wie Geschlecht Vor- und Nachname, etc.</a:t>
            </a:r>
          </a:p>
          <a:p>
            <a:r>
              <a:rPr lang="de-AT" dirty="0">
                <a:solidFill>
                  <a:srgbClr val="FF0000"/>
                </a:solidFill>
              </a:rPr>
              <a:t>GANZ WICHTIG:</a:t>
            </a:r>
            <a:br>
              <a:rPr lang="de-AT" dirty="0">
                <a:solidFill>
                  <a:srgbClr val="FF0000"/>
                </a:solidFill>
              </a:rPr>
            </a:br>
            <a:r>
              <a:rPr lang="de-AT" dirty="0">
                <a:solidFill>
                  <a:srgbClr val="FF0000"/>
                </a:solidFill>
              </a:rPr>
              <a:t>1. Bei „Data di </a:t>
            </a:r>
            <a:r>
              <a:rPr lang="de-AT" dirty="0" err="1">
                <a:solidFill>
                  <a:srgbClr val="FF0000"/>
                </a:solidFill>
              </a:rPr>
              <a:t>nascita</a:t>
            </a:r>
            <a:r>
              <a:rPr lang="de-AT" dirty="0">
                <a:solidFill>
                  <a:srgbClr val="FF0000"/>
                </a:solidFill>
              </a:rPr>
              <a:t>“ (Geburtsdatum) ist das Format TT/MM/JJJJ zu beachten. Also immer die „/“ beachten, falls man es eintippt, anstatt ewig im Kalender zu suchen ;)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92A7671-D4AE-DA03-0115-4A88DBACB04F}"/>
              </a:ext>
            </a:extLst>
          </p:cNvPr>
          <p:cNvSpPr txBox="1"/>
          <p:nvPr/>
        </p:nvSpPr>
        <p:spPr>
          <a:xfrm>
            <a:off x="7677150" y="542925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2. Bei der Telefonnummer unbedingt auf die Vorwahl achten.</a:t>
            </a:r>
          </a:p>
        </p:txBody>
      </p:sp>
    </p:spTree>
    <p:extLst>
      <p:ext uri="{BB962C8B-B14F-4D97-AF65-F5344CB8AC3E}">
        <p14:creationId xmlns:p14="http://schemas.microsoft.com/office/powerpoint/2010/main" val="1411740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830CEA-9174-364A-CDB7-B275DABC1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D027BB-D9C3-25F2-DA6D-3371D5AAA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 descr="Ein Bild, das Text, Screenshot, Software, Webseite enthält.&#10;&#10;Automatisch generierte Beschreibung">
            <a:extLst>
              <a:ext uri="{FF2B5EF4-FFF2-40B4-BE49-F238E27FC236}">
                <a16:creationId xmlns:a16="http://schemas.microsoft.com/office/drawing/2014/main" id="{521ABBFF-49DE-4688-F9A1-3A923E09C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0875"/>
            <a:ext cx="10515600" cy="61020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8448F72-7740-FFB4-0FAD-FE72ED04D7CF}"/>
              </a:ext>
            </a:extLst>
          </p:cNvPr>
          <p:cNvSpPr txBox="1"/>
          <p:nvPr/>
        </p:nvSpPr>
        <p:spPr>
          <a:xfrm>
            <a:off x="6991350" y="3076575"/>
            <a:ext cx="37528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Hier die Ausweisart und die Daten zu dem Ausweis ergänzen. „Data </a:t>
            </a:r>
            <a:r>
              <a:rPr lang="de-AT" dirty="0" err="1">
                <a:solidFill>
                  <a:srgbClr val="FF0000"/>
                </a:solidFill>
              </a:rPr>
              <a:t>emissione</a:t>
            </a:r>
            <a:r>
              <a:rPr lang="de-AT" dirty="0">
                <a:solidFill>
                  <a:srgbClr val="FF0000"/>
                </a:solidFill>
              </a:rPr>
              <a:t>“ und „Data </a:t>
            </a:r>
            <a:r>
              <a:rPr lang="de-AT" dirty="0" err="1">
                <a:solidFill>
                  <a:srgbClr val="FF0000"/>
                </a:solidFill>
              </a:rPr>
              <a:t>scadenza</a:t>
            </a:r>
            <a:r>
              <a:rPr lang="de-AT" dirty="0">
                <a:solidFill>
                  <a:srgbClr val="FF0000"/>
                </a:solidFill>
              </a:rPr>
              <a:t> </a:t>
            </a:r>
            <a:r>
              <a:rPr lang="de-AT" dirty="0" err="1">
                <a:solidFill>
                  <a:srgbClr val="FF0000"/>
                </a:solidFill>
              </a:rPr>
              <a:t>documento</a:t>
            </a:r>
            <a:r>
              <a:rPr lang="de-AT" dirty="0">
                <a:solidFill>
                  <a:srgbClr val="FF0000"/>
                </a:solidFill>
              </a:rPr>
              <a:t>“ sind Ausstellungs- und Gültigkeitsdatum</a:t>
            </a:r>
            <a:br>
              <a:rPr lang="de-AT" dirty="0">
                <a:solidFill>
                  <a:srgbClr val="FF0000"/>
                </a:solidFill>
              </a:rPr>
            </a:br>
            <a:br>
              <a:rPr lang="de-AT" dirty="0">
                <a:solidFill>
                  <a:srgbClr val="FF0000"/>
                </a:solidFill>
              </a:rPr>
            </a:br>
            <a:r>
              <a:rPr lang="de-AT" dirty="0">
                <a:solidFill>
                  <a:srgbClr val="FF0000"/>
                </a:solidFill>
              </a:rPr>
              <a:t>PATENTE ist der Führerschein</a:t>
            </a:r>
            <a:br>
              <a:rPr lang="de-AT" dirty="0">
                <a:solidFill>
                  <a:srgbClr val="FF0000"/>
                </a:solidFill>
              </a:rPr>
            </a:br>
            <a:r>
              <a:rPr lang="de-AT" dirty="0">
                <a:solidFill>
                  <a:srgbClr val="FF0000"/>
                </a:solidFill>
              </a:rPr>
              <a:t>CARTA DI IDENTITA ein Ausweis</a:t>
            </a:r>
            <a:br>
              <a:rPr lang="de-AT" dirty="0">
                <a:solidFill>
                  <a:srgbClr val="FF0000"/>
                </a:solidFill>
              </a:rPr>
            </a:br>
            <a:r>
              <a:rPr lang="de-AT" dirty="0">
                <a:solidFill>
                  <a:srgbClr val="FF0000"/>
                </a:solidFill>
              </a:rPr>
              <a:t>PASSPORTO der Reisepass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C0793AE4-1F6F-8EFD-3E6C-56C3DF752259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3343275" y="3076575"/>
            <a:ext cx="3648075" cy="12926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210140FE-9A6F-9631-C289-D6AF9A0218B1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4667250" y="2642711"/>
            <a:ext cx="2324100" cy="17265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DD967210-DD91-9395-8459-2B40E8BCD577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6924675" y="2642711"/>
            <a:ext cx="66675" cy="17265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4138F3E9-B0F6-B4D0-53B8-0EDC57F866E2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8867775" y="2642711"/>
            <a:ext cx="200025" cy="4338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72288823-961C-9BAF-CF05-ADC0C83C401A}"/>
              </a:ext>
            </a:extLst>
          </p:cNvPr>
          <p:cNvSpPr txBox="1"/>
          <p:nvPr/>
        </p:nvSpPr>
        <p:spPr>
          <a:xfrm>
            <a:off x="7305675" y="514350"/>
            <a:ext cx="3438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Format ist:</a:t>
            </a:r>
            <a:br>
              <a:rPr lang="de-AT" dirty="0">
                <a:solidFill>
                  <a:srgbClr val="FF0000"/>
                </a:solidFill>
              </a:rPr>
            </a:br>
            <a:r>
              <a:rPr lang="de-AT" dirty="0">
                <a:solidFill>
                  <a:srgbClr val="FF0000"/>
                </a:solidFill>
              </a:rPr>
              <a:t>TT/MM/JJJJ </a:t>
            </a:r>
            <a:r>
              <a:rPr lang="de-AT" dirty="0">
                <a:solidFill>
                  <a:srgbClr val="FF0000"/>
                </a:solidFill>
                <a:sym typeface="Wingdings" panose="05000000000000000000" pitchFamily="2" charset="2"/>
              </a:rPr>
              <a:t> die „/“ beachten</a:t>
            </a:r>
            <a:endParaRPr lang="de-AT" dirty="0">
              <a:solidFill>
                <a:srgbClr val="FF0000"/>
              </a:solidFill>
            </a:endParaRP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C5052A6E-7118-4A79-ED37-7E71760F9CB4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7439025" y="1160681"/>
            <a:ext cx="1585913" cy="10872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87CFF37E-4AB8-2E8E-4264-C252ACB061AC}"/>
              </a:ext>
            </a:extLst>
          </p:cNvPr>
          <p:cNvCxnSpPr>
            <a:cxnSpLocks/>
            <a:stCxn id="21" idx="2"/>
          </p:cNvCxnSpPr>
          <p:nvPr/>
        </p:nvCxnSpPr>
        <p:spPr>
          <a:xfrm>
            <a:off x="9024938" y="1160681"/>
            <a:ext cx="433387" cy="9248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965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7978A8-E5B1-98F2-D512-13BF96D22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9310D9C-38FE-AB34-8CAD-A072F2B9A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 descr="Ein Bild, das Text, Screenshot, Software, Webseite enthält.&#10;&#10;Automatisch generierte Beschreibung">
            <a:extLst>
              <a:ext uri="{FF2B5EF4-FFF2-40B4-BE49-F238E27FC236}">
                <a16:creationId xmlns:a16="http://schemas.microsoft.com/office/drawing/2014/main" id="{B3422B58-1C53-5772-0771-5BF9B341F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4" y="-79375"/>
            <a:ext cx="12134686" cy="68580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12130EE-A826-F2FB-6076-14E2320AB0D7}"/>
              </a:ext>
            </a:extLst>
          </p:cNvPr>
          <p:cNvSpPr txBox="1"/>
          <p:nvPr/>
        </p:nvSpPr>
        <p:spPr>
          <a:xfrm>
            <a:off x="3762375" y="2590800"/>
            <a:ext cx="7800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Es wird auch abgefragt welche Behörde eueren Ausweis ausgestellt hat. Bei allen Nichtitalienern ist das „AUTORITA‘ STRANIERA“, also eine ausländische Behörde.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1558F15-FD1B-5CC8-6DBC-3087483D07A9}"/>
              </a:ext>
            </a:extLst>
          </p:cNvPr>
          <p:cNvSpPr/>
          <p:nvPr/>
        </p:nvSpPr>
        <p:spPr>
          <a:xfrm>
            <a:off x="323850" y="4001294"/>
            <a:ext cx="1981200" cy="419100"/>
          </a:xfrm>
          <a:prstGeom prst="ellipse">
            <a:avLst/>
          </a:prstGeom>
          <a:solidFill>
            <a:srgbClr val="FF0000">
              <a:alpha val="4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23857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830CEA-9174-364A-CDB7-B275DABC1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D027BB-D9C3-25F2-DA6D-3371D5AAA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 descr="Ein Bild, das Text, Screenshot, Software, Schrift enthält.&#10;&#10;Automatisch generierte Beschreibung">
            <a:extLst>
              <a:ext uri="{FF2B5EF4-FFF2-40B4-BE49-F238E27FC236}">
                <a16:creationId xmlns:a16="http://schemas.microsoft.com/office/drawing/2014/main" id="{173C0859-47EE-FA54-E26E-EF942E4F9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43" y="266795"/>
            <a:ext cx="10867062" cy="622608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525D9087-50CA-CA74-CBE2-55FE199C12C1}"/>
              </a:ext>
            </a:extLst>
          </p:cNvPr>
          <p:cNvSpPr/>
          <p:nvPr/>
        </p:nvSpPr>
        <p:spPr>
          <a:xfrm>
            <a:off x="8010525" y="2524124"/>
            <a:ext cx="742950" cy="20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D2143A6-0922-9FD3-2692-275EDCC58B8A}"/>
              </a:ext>
            </a:extLst>
          </p:cNvPr>
          <p:cNvSpPr txBox="1"/>
          <p:nvPr/>
        </p:nvSpPr>
        <p:spPr>
          <a:xfrm>
            <a:off x="5114925" y="2962275"/>
            <a:ext cx="581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Gebt hier eure Wohnadresse ein!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960CF36-838F-1620-B3CD-716E2CBE455A}"/>
              </a:ext>
            </a:extLst>
          </p:cNvPr>
          <p:cNvSpPr txBox="1"/>
          <p:nvPr/>
        </p:nvSpPr>
        <p:spPr>
          <a:xfrm>
            <a:off x="7658100" y="1057275"/>
            <a:ext cx="1619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Hausnummer/Stiege/Türnummer, etc.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FB9ACAEE-0CCE-A5EE-16B4-0284D5BFD8CD}"/>
              </a:ext>
            </a:extLst>
          </p:cNvPr>
          <p:cNvCxnSpPr>
            <a:stCxn id="7" idx="2"/>
          </p:cNvCxnSpPr>
          <p:nvPr/>
        </p:nvCxnSpPr>
        <p:spPr>
          <a:xfrm>
            <a:off x="8467725" y="1980605"/>
            <a:ext cx="114300" cy="3625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8EE56133-0CDA-A72B-CFDD-716BD685D37E}"/>
              </a:ext>
            </a:extLst>
          </p:cNvPr>
          <p:cNvSpPr txBox="1"/>
          <p:nvPr/>
        </p:nvSpPr>
        <p:spPr>
          <a:xfrm>
            <a:off x="10029825" y="1294646"/>
            <a:ext cx="57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PLZ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A96247CA-0580-3E69-66B3-3575AFB38E6A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10086975" y="1663978"/>
            <a:ext cx="228600" cy="5547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44952724-0E50-67D5-DE5C-C776BF649F61}"/>
              </a:ext>
            </a:extLst>
          </p:cNvPr>
          <p:cNvSpPr txBox="1"/>
          <p:nvPr/>
        </p:nvSpPr>
        <p:spPr>
          <a:xfrm>
            <a:off x="5076825" y="3522346"/>
            <a:ext cx="5895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= die angegebene Adresse ist der Wohnsitz</a:t>
            </a:r>
          </a:p>
          <a:p>
            <a:r>
              <a:rPr lang="de-AT" dirty="0">
                <a:solidFill>
                  <a:srgbClr val="FF0000"/>
                </a:solidFill>
              </a:rPr>
              <a:t>= die angegebene Adresse ist die Lieferadresse</a:t>
            </a:r>
          </a:p>
          <a:p>
            <a:r>
              <a:rPr lang="de-AT" dirty="0">
                <a:solidFill>
                  <a:srgbClr val="FF0000"/>
                </a:solidFill>
              </a:rPr>
              <a:t>Wenn nicht, dann in den Feldern, die sich öffnen ergänzen!</a:t>
            </a: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CA48A588-2B1F-7B57-F140-DF9B82FB2D4D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4324350" y="3257550"/>
            <a:ext cx="752475" cy="7264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8EA7CB15-20A5-819F-D855-35AB89DF2458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4457700" y="3657600"/>
            <a:ext cx="619125" cy="3264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B4686E2E-5266-9D25-B596-FA4A6DF64B94}"/>
              </a:ext>
            </a:extLst>
          </p:cNvPr>
          <p:cNvSpPr/>
          <p:nvPr/>
        </p:nvSpPr>
        <p:spPr>
          <a:xfrm>
            <a:off x="10086975" y="5655826"/>
            <a:ext cx="1981200" cy="785933"/>
          </a:xfrm>
          <a:prstGeom prst="ellipse">
            <a:avLst/>
          </a:prstGeom>
          <a:solidFill>
            <a:srgbClr val="FF0000">
              <a:alpha val="4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73C0FC0-7D09-5A69-7BE6-5DD6E188AD63}"/>
              </a:ext>
            </a:extLst>
          </p:cNvPr>
          <p:cNvSpPr txBox="1"/>
          <p:nvPr/>
        </p:nvSpPr>
        <p:spPr>
          <a:xfrm>
            <a:off x="838200" y="5743575"/>
            <a:ext cx="8633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Das Häkchen bei den allgemeinen Bedingungen setzen und auf „AVANTI“ drücken!</a:t>
            </a:r>
            <a:br>
              <a:rPr lang="de-AT" dirty="0">
                <a:solidFill>
                  <a:srgbClr val="FF0000"/>
                </a:solidFill>
              </a:rPr>
            </a:br>
            <a:r>
              <a:rPr lang="de-AT" dirty="0">
                <a:solidFill>
                  <a:srgbClr val="FF0000"/>
                </a:solidFill>
              </a:rPr>
              <a:t>(und hoffen, dass die Daten alle richtig sind ;)</a:t>
            </a:r>
          </a:p>
        </p:txBody>
      </p: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3F8955A9-C687-1175-86CA-BDC0699C5E20}"/>
              </a:ext>
            </a:extLst>
          </p:cNvPr>
          <p:cNvCxnSpPr>
            <a:cxnSpLocks/>
          </p:cNvCxnSpPr>
          <p:nvPr/>
        </p:nvCxnSpPr>
        <p:spPr>
          <a:xfrm flipH="1" flipV="1">
            <a:off x="1066800" y="5248275"/>
            <a:ext cx="400050" cy="4953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A7B6B8CC-27F7-5AD3-D370-A2FD7498C339}"/>
              </a:ext>
            </a:extLst>
          </p:cNvPr>
          <p:cNvCxnSpPr>
            <a:cxnSpLocks/>
            <a:endCxn id="23" idx="2"/>
          </p:cNvCxnSpPr>
          <p:nvPr/>
        </p:nvCxnSpPr>
        <p:spPr>
          <a:xfrm>
            <a:off x="8753475" y="5898555"/>
            <a:ext cx="1333500" cy="1502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816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7978A8-E5B1-98F2-D512-13BF96D22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9310D9C-38FE-AB34-8CAD-A072F2B9A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 descr="Ein Bild, das Text, Screenshot, Software, Betriebssystem enthält.">
            <a:extLst>
              <a:ext uri="{FF2B5EF4-FFF2-40B4-BE49-F238E27FC236}">
                <a16:creationId xmlns:a16="http://schemas.microsoft.com/office/drawing/2014/main" id="{88471EAF-E042-415F-CF27-9F1AFF24F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57" y="355210"/>
            <a:ext cx="10100678" cy="613766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B393C46-7D7D-5F14-DE35-F20922E175A2}"/>
              </a:ext>
            </a:extLst>
          </p:cNvPr>
          <p:cNvSpPr txBox="1"/>
          <p:nvPr/>
        </p:nvSpPr>
        <p:spPr>
          <a:xfrm>
            <a:off x="3267075" y="3429000"/>
            <a:ext cx="28289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Scharfes Foto der Frontseite des Ausweises, bzw. der ersten Seite des Passes hinzufügen</a:t>
            </a:r>
          </a:p>
        </p:txBody>
      </p:sp>
    </p:spTree>
    <p:extLst>
      <p:ext uri="{BB962C8B-B14F-4D97-AF65-F5344CB8AC3E}">
        <p14:creationId xmlns:p14="http://schemas.microsoft.com/office/powerpoint/2010/main" val="966367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830CEA-9174-364A-CDB7-B275DABC1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D027BB-D9C3-25F2-DA6D-3371D5AAA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 descr="Ein Bild, das Text, Screenshot, Software, Multimedia enthält.&#10;&#10;Automatisch generierte Beschreibung">
            <a:extLst>
              <a:ext uri="{FF2B5EF4-FFF2-40B4-BE49-F238E27FC236}">
                <a16:creationId xmlns:a16="http://schemas.microsoft.com/office/drawing/2014/main" id="{4090C71B-1B32-8826-8C12-F7B657BF3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13" y="365125"/>
            <a:ext cx="10691787" cy="538780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5549044-BFA1-4EAC-0012-18B4C9B73B1A}"/>
              </a:ext>
            </a:extLst>
          </p:cNvPr>
          <p:cNvSpPr txBox="1"/>
          <p:nvPr/>
        </p:nvSpPr>
        <p:spPr>
          <a:xfrm>
            <a:off x="3340906" y="2200274"/>
            <a:ext cx="2667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Foto von der Rückseite des Ausweises hinzufügen. Beim Pass habe ich einfach ein Foto von dem Pass selbst gemacht.</a:t>
            </a:r>
          </a:p>
        </p:txBody>
      </p:sp>
    </p:spTree>
    <p:extLst>
      <p:ext uri="{BB962C8B-B14F-4D97-AF65-F5344CB8AC3E}">
        <p14:creationId xmlns:p14="http://schemas.microsoft.com/office/powerpoint/2010/main" val="492475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7978A8-E5B1-98F2-D512-13BF96D22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9310D9C-38FE-AB34-8CAD-A072F2B9A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 descr="Ein Bild, das Text, Screenshot, Software, Webseite enthält.&#10;&#10;Automatisch generierte Beschreibung">
            <a:extLst>
              <a:ext uri="{FF2B5EF4-FFF2-40B4-BE49-F238E27FC236}">
                <a16:creationId xmlns:a16="http://schemas.microsoft.com/office/drawing/2014/main" id="{8D426A32-C531-5FE3-4330-F122DF5DE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46" y="434791"/>
            <a:ext cx="10874682" cy="584504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394D421D-F11E-21E8-3EB6-984215D4C3F9}"/>
              </a:ext>
            </a:extLst>
          </p:cNvPr>
          <p:cNvSpPr txBox="1"/>
          <p:nvPr/>
        </p:nvSpPr>
        <p:spPr>
          <a:xfrm>
            <a:off x="3810000" y="1825625"/>
            <a:ext cx="33813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Die Frontseite des Ausweises / des </a:t>
            </a:r>
            <a:r>
              <a:rPr lang="de-AT" dirty="0" err="1">
                <a:solidFill>
                  <a:srgbClr val="FF0000"/>
                </a:solidFill>
              </a:rPr>
              <a:t>Passports</a:t>
            </a:r>
            <a:r>
              <a:rPr lang="de-AT" dirty="0">
                <a:solidFill>
                  <a:srgbClr val="FF0000"/>
                </a:solidFill>
              </a:rPr>
              <a:t> neben seinem Gesicht halten und ein Foto machen, auf dem beides klar zu sehen ist.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4B25782-A249-ED3F-F77D-1F3783272006}"/>
              </a:ext>
            </a:extLst>
          </p:cNvPr>
          <p:cNvSpPr txBox="1"/>
          <p:nvPr/>
        </p:nvSpPr>
        <p:spPr>
          <a:xfrm>
            <a:off x="2552700" y="5610225"/>
            <a:ext cx="6257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Wenn man alle 3 Fotos hochgeladen hat, auf „AVANTI“ drücken.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2C028DC-83C8-8401-5AEA-CF8A54AC3297}"/>
              </a:ext>
            </a:extLst>
          </p:cNvPr>
          <p:cNvSpPr/>
          <p:nvPr/>
        </p:nvSpPr>
        <p:spPr>
          <a:xfrm>
            <a:off x="10149928" y="5401924"/>
            <a:ext cx="1562954" cy="785933"/>
          </a:xfrm>
          <a:prstGeom prst="ellipse">
            <a:avLst/>
          </a:prstGeom>
          <a:solidFill>
            <a:srgbClr val="FF0000">
              <a:alpha val="4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AD4DB9A1-2933-145D-DFE9-EDA69161BDF5}"/>
              </a:ext>
            </a:extLst>
          </p:cNvPr>
          <p:cNvCxnSpPr>
            <a:cxnSpLocks/>
            <a:stCxn id="6" idx="3"/>
            <a:endCxn id="7" idx="2"/>
          </p:cNvCxnSpPr>
          <p:nvPr/>
        </p:nvCxnSpPr>
        <p:spPr>
          <a:xfrm>
            <a:off x="8810625" y="5794891"/>
            <a:ext cx="133930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2076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830CEA-9174-364A-CDB7-B275DABC1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Inhaltsplatzhalter 3" descr="Ein Bild, das Text, Screenshot, Software, Webseite enthält.&#10;&#10;Automatisch generierte Beschreibung">
            <a:extLst>
              <a:ext uri="{FF2B5EF4-FFF2-40B4-BE49-F238E27FC236}">
                <a16:creationId xmlns:a16="http://schemas.microsoft.com/office/drawing/2014/main" id="{C225D105-EF45-24FB-CF55-EA41C6B265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72071"/>
            <a:ext cx="9963150" cy="615412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D1ED84D-988F-4FC2-91EE-13849FF9EFAF}"/>
              </a:ext>
            </a:extLst>
          </p:cNvPr>
          <p:cNvSpPr txBox="1"/>
          <p:nvPr/>
        </p:nvSpPr>
        <p:spPr>
          <a:xfrm>
            <a:off x="3409950" y="2207260"/>
            <a:ext cx="358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Hier bekommt ihr eine Vorschau, wie eure CRN aussehen wird.</a:t>
            </a:r>
            <a:br>
              <a:rPr lang="de-AT" dirty="0">
                <a:solidFill>
                  <a:srgbClr val="FF0000"/>
                </a:solidFill>
              </a:rPr>
            </a:br>
            <a:r>
              <a:rPr lang="de-AT" dirty="0">
                <a:solidFill>
                  <a:srgbClr val="FF0000"/>
                </a:solidFill>
              </a:rPr>
              <a:t>Überprüft bei „ANAGRAFICA“ und „CONTATTI“ nochmals die Richtigkeit euerer Angaben.</a:t>
            </a:r>
          </a:p>
        </p:txBody>
      </p:sp>
    </p:spTree>
    <p:extLst>
      <p:ext uri="{BB962C8B-B14F-4D97-AF65-F5344CB8AC3E}">
        <p14:creationId xmlns:p14="http://schemas.microsoft.com/office/powerpoint/2010/main" val="3733865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5C031E6B-9359-BEFF-A763-6DE949188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677678"/>
            <a:ext cx="8937009" cy="550264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25972CD-5162-8DBB-22C7-B2341772B67C}"/>
              </a:ext>
            </a:extLst>
          </p:cNvPr>
          <p:cNvSpPr txBox="1"/>
          <p:nvPr/>
        </p:nvSpPr>
        <p:spPr>
          <a:xfrm>
            <a:off x="9744075" y="581025"/>
            <a:ext cx="20955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0000"/>
                </a:solidFill>
              </a:rPr>
              <a:t>Wenn ihr mit allem fertig seid auf „CONFERMA“ drücken und im darauffolgenden Bildschirm bezahlen!</a:t>
            </a:r>
            <a:br>
              <a:rPr lang="de-AT" dirty="0">
                <a:solidFill>
                  <a:srgbClr val="FF0000"/>
                </a:solidFill>
              </a:rPr>
            </a:br>
            <a:r>
              <a:rPr lang="de-AT" dirty="0">
                <a:solidFill>
                  <a:srgbClr val="FF0000"/>
                </a:solidFill>
              </a:rPr>
              <a:t>Wenn alles erledigt ist, bekommt man bald daraufhin, die Kartennummer, mit der man schon die Vorteile der CRN nutzen kann. </a:t>
            </a:r>
            <a:br>
              <a:rPr lang="de-AT" dirty="0">
                <a:solidFill>
                  <a:srgbClr val="FF0000"/>
                </a:solidFill>
              </a:rPr>
            </a:br>
            <a:r>
              <a:rPr lang="de-AT" dirty="0">
                <a:solidFill>
                  <a:srgbClr val="FF0000"/>
                </a:solidFill>
              </a:rPr>
              <a:t>Das Liefern der Karte selbst kann hingegen ein bisschen länger dauern. 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F18AD9B-2921-308D-0AAE-593027E6B380}"/>
              </a:ext>
            </a:extLst>
          </p:cNvPr>
          <p:cNvSpPr/>
          <p:nvPr/>
        </p:nvSpPr>
        <p:spPr>
          <a:xfrm>
            <a:off x="8292553" y="5537418"/>
            <a:ext cx="1451522" cy="710982"/>
          </a:xfrm>
          <a:prstGeom prst="ellipse">
            <a:avLst/>
          </a:prstGeom>
          <a:solidFill>
            <a:srgbClr val="FF0000">
              <a:alpha val="4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5CE07E9-195F-8A62-172E-C58594882306}"/>
              </a:ext>
            </a:extLst>
          </p:cNvPr>
          <p:cNvSpPr/>
          <p:nvPr/>
        </p:nvSpPr>
        <p:spPr>
          <a:xfrm>
            <a:off x="2990850" y="2789422"/>
            <a:ext cx="771525" cy="26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63941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463</Words>
  <Application>Microsoft Office PowerPoint</Application>
  <PresentationFormat>Breitbild</PresentationFormat>
  <Paragraphs>27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</vt:lpstr>
      <vt:lpstr>Wie komme ich an die Cuore Rossonero Karte?</vt:lpstr>
      <vt:lpstr>Erste Schritte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 komme ich an die Cuore Rossonero Karte?</dc:title>
  <dc:creator>Simeon Ivanov</dc:creator>
  <cp:lastModifiedBy>David Lamprecht</cp:lastModifiedBy>
  <cp:revision>5</cp:revision>
  <dcterms:created xsi:type="dcterms:W3CDTF">2023-07-04T12:46:31Z</dcterms:created>
  <dcterms:modified xsi:type="dcterms:W3CDTF">2023-07-04T14:31:01Z</dcterms:modified>
</cp:coreProperties>
</file>